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71" r:id="rId6"/>
    <p:sldId id="267" r:id="rId7"/>
    <p:sldId id="268" r:id="rId8"/>
    <p:sldId id="263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Do Hyeon" panose="020B0600000101010101" charset="-127"/>
      <p:regular r:id="rId14"/>
    </p:embeddedFont>
    <p:embeddedFont>
      <p:font typeface="Source Han Sans KR" panose="020B0600000101010101" charset="-127"/>
      <p:regular r:id="rId15"/>
    </p:embeddedFont>
    <p:embeddedFont>
      <p:font typeface="Source Han Sans KR Bold" panose="020B0600000101010101" charset="-127"/>
      <p:regular r:id="rId16"/>
    </p:embeddedFont>
    <p:embeddedFont>
      <p:font typeface="Source Han Sans KR Medium" panose="020B0600000101010101" charset="-127"/>
      <p:regular r:id="rId17"/>
    </p:embeddedFont>
    <p:embeddedFont>
      <p:font typeface="Arial Black" panose="020B0A04020102020204" pitchFamily="34" charset="0"/>
      <p:bold r:id="rId18"/>
    </p:embeddedFont>
    <p:embeddedFont>
      <p:font typeface="Bruno" panose="020B0600000101010101" charset="-79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HY견고딕" panose="02030600000101010101" pitchFamily="18" charset="-127"/>
      <p:regular r:id="rId24"/>
    </p:embeddedFont>
    <p:embeddedFont>
      <p:font typeface="HY목각파임B" panose="02030600000101010101" pitchFamily="18" charset="-127"/>
      <p:regular r:id="rId25"/>
    </p:embeddedFont>
    <p:embeddedFont>
      <p:font typeface="HY엽서M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junhyuk000.monster/reviews/%EB%B8%8C%EB%A1%9C%ED%81%B0/11" TargetMode="External"/><Relationship Id="rId3" Type="http://schemas.openxmlformats.org/officeDocument/2006/relationships/hyperlink" Target="https://junhyuk000.monster/" TargetMode="External"/><Relationship Id="rId7" Type="http://schemas.openxmlformats.org/officeDocument/2006/relationships/hyperlink" Target="https://junhyuk000.monster/reports" TargetMode="External"/><Relationship Id="rId2" Type="http://schemas.openxmlformats.org/officeDocument/2006/relationships/hyperlink" Target="https://junhyuk000.monster/all_movi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nhyuk000.monster/movie_popcorns" TargetMode="External"/><Relationship Id="rId5" Type="http://schemas.openxmlformats.org/officeDocument/2006/relationships/hyperlink" Target="https://junhyuk000.monster/movie_youtube/%EB%A7%90%ED%95%A0%20%EC%88%98%20%EC%97%86%EB%8A%94%20%EB%B9%84%EB%B0%80" TargetMode="External"/><Relationship Id="rId4" Type="http://schemas.openxmlformats.org/officeDocument/2006/relationships/hyperlink" Target="https://junhyuk000.monster/show_movie_abou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PopcornAPP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 흥행 예측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흥행할거 같은 영화를 자신이 모은 팝콘으로 추첨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추첨 당첨자는 상품을 받음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649200" y="3350064"/>
            <a:ext cx="2590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3. </a:t>
            </a:r>
            <a:r>
              <a:rPr lang="ko-KR" altLang="en-US" sz="2000" b="1" dirty="0">
                <a:latin typeface="Consolas" panose="020B0609020204030204" pitchFamily="49" charset="0"/>
              </a:rPr>
              <a:t>영화 검색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7FE70-5DC9-C2B4-18C9-8A92ED722F1D}"/>
              </a:ext>
            </a:extLst>
          </p:cNvPr>
          <p:cNvSpPr txBox="1"/>
          <p:nvPr/>
        </p:nvSpPr>
        <p:spPr>
          <a:xfrm>
            <a:off x="1724891" y="3513899"/>
            <a:ext cx="449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1. </a:t>
            </a:r>
            <a:r>
              <a:rPr lang="ko-KR" altLang="en-US" sz="2000" b="1" dirty="0">
                <a:latin typeface="Consolas" panose="020B0609020204030204" pitchFamily="49" charset="0"/>
              </a:rPr>
              <a:t>실시간 박스오피스 정보 제공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9FC4262-64E6-22E3-963C-C0E18ED73C1B}"/>
              </a:ext>
            </a:extLst>
          </p:cNvPr>
          <p:cNvSpPr txBox="1"/>
          <p:nvPr/>
        </p:nvSpPr>
        <p:spPr>
          <a:xfrm>
            <a:off x="7098803" y="3426114"/>
            <a:ext cx="409039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2. </a:t>
            </a:r>
            <a:r>
              <a:rPr lang="ko-KR" altLang="en-US" sz="2000" b="1" dirty="0">
                <a:latin typeface="Consolas" panose="020B0609020204030204" pitchFamily="49" charset="0"/>
              </a:rPr>
              <a:t>리뷰 작성 및 추천 기능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F45A9F3-E444-D1D0-38D2-EFD29A4FEDCD}"/>
              </a:ext>
            </a:extLst>
          </p:cNvPr>
          <p:cNvSpPr txBox="1"/>
          <p:nvPr/>
        </p:nvSpPr>
        <p:spPr>
          <a:xfrm>
            <a:off x="7133439" y="8266417"/>
            <a:ext cx="3581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8. </a:t>
            </a:r>
            <a:r>
              <a:rPr lang="ko-KR" altLang="en-US" sz="2000" b="1" dirty="0">
                <a:latin typeface="Consolas" panose="020B0609020204030204" pitchFamily="49" charset="0"/>
              </a:rPr>
              <a:t>위치 기반 영화관 검색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5D054D1-7093-55A1-4684-9EF89EBDA57E}"/>
              </a:ext>
            </a:extLst>
          </p:cNvPr>
          <p:cNvSpPr txBox="1"/>
          <p:nvPr/>
        </p:nvSpPr>
        <p:spPr>
          <a:xfrm>
            <a:off x="7098803" y="5747152"/>
            <a:ext cx="3456709" cy="316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5. </a:t>
            </a:r>
            <a:r>
              <a:rPr lang="ko-KR" altLang="en-US" sz="2000" b="1" dirty="0">
                <a:latin typeface="Consolas" panose="020B0609020204030204" pitchFamily="49" charset="0"/>
              </a:rPr>
              <a:t>유튜브 예고편 제공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5CD97AD-96F0-029E-C78A-B13EA18860D9}"/>
              </a:ext>
            </a:extLst>
          </p:cNvPr>
          <p:cNvSpPr txBox="1"/>
          <p:nvPr/>
        </p:nvSpPr>
        <p:spPr>
          <a:xfrm>
            <a:off x="1759527" y="5755498"/>
            <a:ext cx="3224565" cy="316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4. </a:t>
            </a:r>
            <a:r>
              <a:rPr lang="ko-KR" altLang="en-US" sz="2000" b="1" dirty="0">
                <a:latin typeface="Consolas" panose="020B0609020204030204" pitchFamily="49" charset="0"/>
              </a:rPr>
              <a:t>데이터 관리 및 시각화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60260D3-327F-5F8F-7D14-EC85051A0BE3}"/>
              </a:ext>
            </a:extLst>
          </p:cNvPr>
          <p:cNvSpPr txBox="1"/>
          <p:nvPr/>
        </p:nvSpPr>
        <p:spPr>
          <a:xfrm>
            <a:off x="12649200" y="5865487"/>
            <a:ext cx="274342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6. </a:t>
            </a:r>
            <a:r>
              <a:rPr lang="ko-KR" altLang="en-US" sz="2000" b="1" dirty="0">
                <a:latin typeface="Consolas" panose="020B0609020204030204" pitchFamily="49" charset="0"/>
              </a:rPr>
              <a:t>팝콘 코인 시스템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7E673D2-070F-BD27-3143-9D331B04C1A2}"/>
              </a:ext>
            </a:extLst>
          </p:cNvPr>
          <p:cNvSpPr txBox="1"/>
          <p:nvPr/>
        </p:nvSpPr>
        <p:spPr>
          <a:xfrm>
            <a:off x="1780309" y="8301938"/>
            <a:ext cx="392083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7. </a:t>
            </a:r>
            <a:r>
              <a:rPr lang="ko-KR" altLang="en-US" sz="2000" b="1" dirty="0">
                <a:latin typeface="Consolas" panose="020B0609020204030204" pitchFamily="49" charset="0"/>
              </a:rPr>
              <a:t>관리자 </a:t>
            </a:r>
            <a:r>
              <a:rPr lang="en-US" altLang="ko-KR" sz="2000" b="1" dirty="0">
                <a:latin typeface="Consolas" panose="020B0609020204030204" pitchFamily="49" charset="0"/>
              </a:rPr>
              <a:t>(Admin) </a:t>
            </a:r>
            <a:r>
              <a:rPr lang="ko-KR" altLang="en-US" sz="2000" b="1" dirty="0">
                <a:latin typeface="Consolas" panose="020B0609020204030204" pitchFamily="49" charset="0"/>
              </a:rPr>
              <a:t>전용 기능</a:t>
            </a:r>
          </a:p>
        </p:txBody>
      </p:sp>
      <p:sp>
        <p:nvSpPr>
          <p:cNvPr id="14" name="TextBox 13">
            <a:hlinkClick r:id="rId2"/>
            <a:extLst>
              <a:ext uri="{FF2B5EF4-FFF2-40B4-BE49-F238E27FC236}">
                <a16:creationId xmlns:a16="http://schemas.microsoft.com/office/drawing/2014/main" id="{B6FA295A-EE04-A769-7DF4-B3CD1C32DD96}"/>
              </a:ext>
            </a:extLst>
          </p:cNvPr>
          <p:cNvSpPr txBox="1"/>
          <p:nvPr/>
        </p:nvSpPr>
        <p:spPr>
          <a:xfrm>
            <a:off x="13106400" y="1819330"/>
            <a:ext cx="1981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🔎 </a:t>
            </a:r>
            <a:endParaRPr lang="ko-KR" altLang="en-US" sz="9600" dirty="0"/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C30A062B-CEA1-C256-384F-677C4BFBFCCE}"/>
              </a:ext>
            </a:extLst>
          </p:cNvPr>
          <p:cNvSpPr txBox="1"/>
          <p:nvPr/>
        </p:nvSpPr>
        <p:spPr>
          <a:xfrm>
            <a:off x="2514600" y="2056527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🎬</a:t>
            </a:r>
            <a:endParaRPr lang="ko-KR" altLang="en-US" sz="9600" dirty="0"/>
          </a:p>
        </p:txBody>
      </p:sp>
      <p:sp>
        <p:nvSpPr>
          <p:cNvPr id="20" name="TextBox 19">
            <a:hlinkClick r:id="rId4"/>
            <a:extLst>
              <a:ext uri="{FF2B5EF4-FFF2-40B4-BE49-F238E27FC236}">
                <a16:creationId xmlns:a16="http://schemas.microsoft.com/office/drawing/2014/main" id="{64113DB3-2D5A-5C16-946F-1C6AE04C7ED0}"/>
              </a:ext>
            </a:extLst>
          </p:cNvPr>
          <p:cNvSpPr txBox="1"/>
          <p:nvPr/>
        </p:nvSpPr>
        <p:spPr>
          <a:xfrm>
            <a:off x="2514600" y="4137358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📊</a:t>
            </a:r>
            <a:endParaRPr lang="ko-KR" altLang="en-US" sz="9600" dirty="0"/>
          </a:p>
        </p:txBody>
      </p:sp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974E53FE-A1D4-9A9D-ED4A-52FB9A9000B9}"/>
              </a:ext>
            </a:extLst>
          </p:cNvPr>
          <p:cNvSpPr txBox="1"/>
          <p:nvPr/>
        </p:nvSpPr>
        <p:spPr>
          <a:xfrm>
            <a:off x="8069293" y="4137358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🎞️</a:t>
            </a:r>
            <a:endParaRPr lang="ko-KR" altLang="en-US" sz="9600" dirty="0"/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62606F40-F5DE-1F3E-F27D-65D3FC67849B}"/>
              </a:ext>
            </a:extLst>
          </p:cNvPr>
          <p:cNvSpPr txBox="1"/>
          <p:nvPr/>
        </p:nvSpPr>
        <p:spPr>
          <a:xfrm>
            <a:off x="12992100" y="4295827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🍿</a:t>
            </a:r>
            <a:endParaRPr lang="ko-KR" altLang="en-US" sz="9600" dirty="0"/>
          </a:p>
        </p:txBody>
      </p:sp>
      <p:sp>
        <p:nvSpPr>
          <p:cNvPr id="26" name="TextBox 25">
            <a:hlinkClick r:id="rId7"/>
            <a:extLst>
              <a:ext uri="{FF2B5EF4-FFF2-40B4-BE49-F238E27FC236}">
                <a16:creationId xmlns:a16="http://schemas.microsoft.com/office/drawing/2014/main" id="{3DF6B550-B8BC-4DA9-5D81-3EAF1A8DD03B}"/>
              </a:ext>
            </a:extLst>
          </p:cNvPr>
          <p:cNvSpPr txBox="1"/>
          <p:nvPr/>
        </p:nvSpPr>
        <p:spPr>
          <a:xfrm>
            <a:off x="2450442" y="6465325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🛠️</a:t>
            </a:r>
            <a:endParaRPr lang="ko-KR" altLang="en-US" sz="9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C10287-2793-A940-8F58-3BC370460359}"/>
              </a:ext>
            </a:extLst>
          </p:cNvPr>
          <p:cNvSpPr txBox="1"/>
          <p:nvPr/>
        </p:nvSpPr>
        <p:spPr>
          <a:xfrm>
            <a:off x="7965165" y="6524381"/>
            <a:ext cx="16962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📍</a:t>
            </a:r>
            <a:endParaRPr lang="ko-KR" altLang="en-US"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652F9-F4AC-522F-1229-926556503644}"/>
              </a:ext>
            </a:extLst>
          </p:cNvPr>
          <p:cNvSpPr txBox="1"/>
          <p:nvPr/>
        </p:nvSpPr>
        <p:spPr>
          <a:xfrm>
            <a:off x="13096461" y="6479525"/>
            <a:ext cx="16962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dirty="0"/>
              <a:t>📱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620FC303-A7C2-121A-B1AB-E3895A7D8E8D}"/>
              </a:ext>
            </a:extLst>
          </p:cNvPr>
          <p:cNvSpPr txBox="1"/>
          <p:nvPr/>
        </p:nvSpPr>
        <p:spPr>
          <a:xfrm>
            <a:off x="12649200" y="8227021"/>
            <a:ext cx="3581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9. </a:t>
            </a:r>
            <a:r>
              <a:rPr lang="ko-KR" altLang="en-US" sz="2000" b="1" dirty="0">
                <a:latin typeface="Consolas" panose="020B0609020204030204" pitchFamily="49" charset="0"/>
              </a:rPr>
              <a:t>휴대전화 호환 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hlinkClick r:id="rId8"/>
            <a:extLst>
              <a:ext uri="{FF2B5EF4-FFF2-40B4-BE49-F238E27FC236}">
                <a16:creationId xmlns:a16="http://schemas.microsoft.com/office/drawing/2014/main" id="{087208B6-9F6D-B2FF-91FD-3DE6221B43FB}"/>
              </a:ext>
            </a:extLst>
          </p:cNvPr>
          <p:cNvSpPr txBox="1"/>
          <p:nvPr/>
        </p:nvSpPr>
        <p:spPr>
          <a:xfrm>
            <a:off x="8009739" y="1846540"/>
            <a:ext cx="1828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⭐</a:t>
            </a:r>
            <a:endParaRPr lang="ko-KR" alt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1233855-E357-26DD-2B58-E674C7E1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65" y="1650268"/>
            <a:ext cx="13106400" cy="782873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15A7E619-7B02-5535-F2A3-C9DEDA43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30" y="102464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196421" y="347144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43101" y="5498736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3176501" y="3335174"/>
            <a:ext cx="4572000" cy="60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000" b="1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Python, Flask, </a:t>
            </a:r>
            <a:r>
              <a:rPr lang="en-US" sz="2000" b="1" dirty="0" err="1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Gunicorn</a:t>
            </a:r>
            <a:r>
              <a:rPr lang="en-US" sz="2000" b="1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Gevent</a:t>
            </a:r>
            <a:endParaRPr lang="en-US" sz="2000" b="1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34391" y="3209470"/>
            <a:ext cx="4748299" cy="60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000" b="1" dirty="0" err="1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프론트엔드</a:t>
            </a:r>
            <a:r>
              <a:rPr lang="en-US" sz="2000" b="1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HTML, CSS,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6501" y="5244730"/>
            <a:ext cx="5116340" cy="60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000" b="1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pandas, requests, </a:t>
            </a:r>
            <a:r>
              <a:rPr lang="en-US" sz="2000" b="1" dirty="0" err="1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BeautifulSoup</a:t>
            </a:r>
            <a:endParaRPr lang="en-US" sz="2000" b="1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189494" y="552653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935017" y="5308057"/>
            <a:ext cx="1324565" cy="60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000" b="1" dirty="0" err="1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Mysql</a:t>
            </a:r>
            <a:endParaRPr lang="en-US" sz="2000" b="1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09EDB7D-2871-AC1B-2037-4F09A90990E0}"/>
              </a:ext>
            </a:extLst>
          </p:cNvPr>
          <p:cNvSpPr/>
          <p:nvPr/>
        </p:nvSpPr>
        <p:spPr>
          <a:xfrm>
            <a:off x="2643101" y="749334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B28CE9F-AFFD-0081-C593-A308AB8EEFE1}"/>
              </a:ext>
            </a:extLst>
          </p:cNvPr>
          <p:cNvSpPr txBox="1"/>
          <p:nvPr/>
        </p:nvSpPr>
        <p:spPr>
          <a:xfrm>
            <a:off x="3204575" y="7258649"/>
            <a:ext cx="6705600" cy="600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000" b="1" dirty="0" err="1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Kakaomap</a:t>
            </a:r>
            <a:r>
              <a:rPr lang="en-US" sz="2000" b="1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en-US" sz="2000" b="1" dirty="0" err="1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Youtube</a:t>
            </a:r>
            <a:r>
              <a:rPr lang="en-US" sz="2000" b="1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ko-KR" altLang="en-US" sz="2000" b="1" dirty="0">
                <a:latin typeface="Consolas" panose="020B06090202040302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영화 공공데이터 </a:t>
            </a:r>
            <a:r>
              <a:rPr lang="en-US" altLang="ko-KR" sz="2000" b="1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</a:t>
            </a:r>
            <a:endParaRPr lang="en-US" sz="2000" b="1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E7B0C47-973F-33DD-9118-21098EE14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181" y="2205923"/>
            <a:ext cx="1235762" cy="14316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CD179C-4726-B441-491F-E62FC48A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9101" y="2174904"/>
            <a:ext cx="1296537" cy="12965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475305-51AC-7DA1-FF57-95E88C02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7654" y="4250036"/>
            <a:ext cx="1151839" cy="12880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C8D897-F5B4-1CCC-E9C2-C79070714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448" y="6286500"/>
            <a:ext cx="978400" cy="9721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C11D1A-73F7-3D34-660C-F2EAEA20F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6567" y="4307352"/>
            <a:ext cx="1470163" cy="1249257"/>
          </a:xfrm>
          <a:prstGeom prst="rect">
            <a:avLst/>
          </a:prstGeom>
        </p:spPr>
      </p:pic>
      <p:sp>
        <p:nvSpPr>
          <p:cNvPr id="25" name="Freeform 4">
            <a:extLst>
              <a:ext uri="{FF2B5EF4-FFF2-40B4-BE49-F238E27FC236}">
                <a16:creationId xmlns:a16="http://schemas.microsoft.com/office/drawing/2014/main" id="{65470ECD-8232-483F-0361-5B7DE0C1FDCB}"/>
              </a:ext>
            </a:extLst>
          </p:cNvPr>
          <p:cNvSpPr/>
          <p:nvPr/>
        </p:nvSpPr>
        <p:spPr>
          <a:xfrm>
            <a:off x="2643101" y="3613255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756A4157-7957-43F0-FD49-D4AB6A6D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19162"/>
            <a:ext cx="15487650" cy="844867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8D4605-1941-C69D-D601-3AD7EA41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628381"/>
            <a:ext cx="590550" cy="695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2F3478-B60C-41AC-CCCF-AB96DC4C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3983071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리뷰가 많이 작성 되도록 홍보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3543300"/>
            <a:ext cx="1222116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4516838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신뢰도 높은 콘텐츠를 위해 자주 관리 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5363632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휴대폰에서 봤을 때 미비한 부분 보완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1F30212-0B0B-9092-59C2-717B1E985522}"/>
              </a:ext>
            </a:extLst>
          </p:cNvPr>
          <p:cNvSpPr txBox="1"/>
          <p:nvPr/>
        </p:nvSpPr>
        <p:spPr>
          <a:xfrm>
            <a:off x="2923584" y="6339201"/>
            <a:ext cx="797301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추첨 페이지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439</Words>
  <Application>Microsoft Office PowerPoint</Application>
  <PresentationFormat>사용자 지정</PresentationFormat>
  <Paragraphs>94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HY목각파임B</vt:lpstr>
      <vt:lpstr>맑은 고딕</vt:lpstr>
      <vt:lpstr>Source Han Sans KR</vt:lpstr>
      <vt:lpstr>Arial Black</vt:lpstr>
      <vt:lpstr>Do Hyeon</vt:lpstr>
      <vt:lpstr>Calibri</vt:lpstr>
      <vt:lpstr>Consolas</vt:lpstr>
      <vt:lpstr>Bruno</vt:lpstr>
      <vt:lpstr>Source Han Sans KR Medium</vt:lpstr>
      <vt:lpstr>Arial</vt:lpstr>
      <vt:lpstr>HY견고딕</vt:lpstr>
      <vt:lpstr>Source Han Sans KR Bold</vt:lpstr>
      <vt:lpstr>HY엽서M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38</cp:revision>
  <dcterms:created xsi:type="dcterms:W3CDTF">2006-08-16T00:00:00Z</dcterms:created>
  <dcterms:modified xsi:type="dcterms:W3CDTF">2025-02-09T12:49:48Z</dcterms:modified>
  <dc:identifier>DAGbIRtN0Xk</dc:identifier>
</cp:coreProperties>
</file>